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StoryBook Rough" charset="1" panose="00000500000000000000"/>
      <p:regular r:id="rId19"/>
    </p:embeddedFont>
    <p:embeddedFont>
      <p:font typeface="KG Primary Penmanship" charset="1" panose="020005060000000200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svg" Type="http://schemas.openxmlformats.org/officeDocument/2006/relationships/image"/><Relationship Id="rId2" Target="../media/image91.png" Type="http://schemas.openxmlformats.org/officeDocument/2006/relationships/image"/><Relationship Id="rId3" Target="../media/image92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jpe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Relationship Id="rId9" Target="../media/image9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8.png" Type="http://schemas.openxmlformats.org/officeDocument/2006/relationships/image"/><Relationship Id="rId3" Target="../media/image99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102.png" Type="http://schemas.openxmlformats.org/officeDocument/2006/relationships/image"/><Relationship Id="rId7" Target="../media/image103.svg" Type="http://schemas.openxmlformats.org/officeDocument/2006/relationships/image"/><Relationship Id="rId8" Target="../media/image104.png" Type="http://schemas.openxmlformats.org/officeDocument/2006/relationships/image"/><Relationship Id="rId9" Target="../media/image10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8.jpeg" Type="http://schemas.openxmlformats.org/officeDocument/2006/relationships/image"/><Relationship Id="rId5" Target="../media/image69.png" Type="http://schemas.openxmlformats.org/officeDocument/2006/relationships/image"/><Relationship Id="rId6" Target="../media/image70.sv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svg" Type="http://schemas.openxmlformats.org/officeDocument/2006/relationships/image"/><Relationship Id="rId11" Target="../media/image60.png" Type="http://schemas.openxmlformats.org/officeDocument/2006/relationships/image"/><Relationship Id="rId12" Target="../media/image61.sv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jpe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73.png" Type="http://schemas.openxmlformats.org/officeDocument/2006/relationships/image"/><Relationship Id="rId12" Target="../media/image74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68.jpeg" Type="http://schemas.openxmlformats.org/officeDocument/2006/relationships/image"/><Relationship Id="rId5" Target="../media/image69.png" Type="http://schemas.openxmlformats.org/officeDocument/2006/relationships/image"/><Relationship Id="rId6" Target="../media/image70.sv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80.png" Type="http://schemas.openxmlformats.org/officeDocument/2006/relationships/image"/><Relationship Id="rId14" Target="../media/image81.svg" Type="http://schemas.openxmlformats.org/officeDocument/2006/relationships/image"/><Relationship Id="rId2" Target="../media/image75.png" Type="http://schemas.openxmlformats.org/officeDocument/2006/relationships/image"/><Relationship Id="rId3" Target="../media/image76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77.jpeg" Type="http://schemas.openxmlformats.org/officeDocument/2006/relationships/image"/><Relationship Id="rId7" Target="../media/image78.png" Type="http://schemas.openxmlformats.org/officeDocument/2006/relationships/image"/><Relationship Id="rId8" Target="../media/image79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svg" Type="http://schemas.openxmlformats.org/officeDocument/2006/relationships/image"/><Relationship Id="rId11" Target="../media/image87.png" Type="http://schemas.openxmlformats.org/officeDocument/2006/relationships/image"/><Relationship Id="rId12" Target="../media/image88.svg" Type="http://schemas.openxmlformats.org/officeDocument/2006/relationships/image"/><Relationship Id="rId13" Target="../media/image89.png" Type="http://schemas.openxmlformats.org/officeDocument/2006/relationships/image"/><Relationship Id="rId14" Target="../media/image9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82.jpeg" Type="http://schemas.openxmlformats.org/officeDocument/2006/relationships/image"/><Relationship Id="rId5" Target="../media/image83.png" Type="http://schemas.openxmlformats.org/officeDocument/2006/relationships/image"/><Relationship Id="rId6" Target="../media/image8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8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26338">
            <a:off x="-901194" y="-119326"/>
            <a:ext cx="4793632" cy="2584992"/>
          </a:xfrm>
          <a:custGeom>
            <a:avLst/>
            <a:gdLst/>
            <a:ahLst/>
            <a:cxnLst/>
            <a:rect r="r" b="b" t="t" l="l"/>
            <a:pathLst>
              <a:path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1681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39633" y="-180975"/>
            <a:ext cx="2762077" cy="1011611"/>
          </a:xfrm>
          <a:custGeom>
            <a:avLst/>
            <a:gdLst/>
            <a:ahLst/>
            <a:cxnLst/>
            <a:rect r="r" b="b" t="t" l="l"/>
            <a:pathLst>
              <a:path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922014" y="667365"/>
            <a:ext cx="2762077" cy="1011611"/>
          </a:xfrm>
          <a:custGeom>
            <a:avLst/>
            <a:gdLst/>
            <a:ahLst/>
            <a:cxnLst/>
            <a:rect r="r" b="b" t="t" l="l"/>
            <a:pathLst>
              <a:path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804913" y="1045889"/>
            <a:ext cx="14678173" cy="8195223"/>
            <a:chOff x="0" y="0"/>
            <a:chExt cx="10132275" cy="56571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5352324"/>
              <a:ext cx="10132275" cy="304800"/>
            </a:xfrm>
            <a:custGeom>
              <a:avLst/>
              <a:gdLst/>
              <a:ahLst/>
              <a:cxnLst/>
              <a:rect r="r" b="b" t="t" l="l"/>
              <a:pathLst>
                <a:path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827475" y="1270"/>
              <a:ext cx="304800" cy="5655854"/>
            </a:xfrm>
            <a:custGeom>
              <a:avLst/>
              <a:gdLst/>
              <a:ahLst/>
              <a:cxnLst/>
              <a:rect r="r" b="b" t="t" l="l"/>
              <a:pathLst>
                <a:path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827475" cy="5352324"/>
            </a:xfrm>
            <a:custGeom>
              <a:avLst/>
              <a:gdLst/>
              <a:ahLst/>
              <a:cxnLst/>
              <a:rect r="r" b="b" t="t" l="l"/>
              <a:pathLst>
                <a:path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2172571" y="8210398"/>
            <a:ext cx="2887692" cy="1263365"/>
          </a:xfrm>
          <a:custGeom>
            <a:avLst/>
            <a:gdLst/>
            <a:ahLst/>
            <a:cxnLst/>
            <a:rect r="r" b="b" t="t" l="l"/>
            <a:pathLst>
              <a:path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450016">
            <a:off x="6663359" y="8742815"/>
            <a:ext cx="5293560" cy="2639094"/>
          </a:xfrm>
          <a:custGeom>
            <a:avLst/>
            <a:gdLst/>
            <a:ahLst/>
            <a:cxnLst/>
            <a:rect r="r" b="b" t="t" l="l"/>
            <a:pathLst>
              <a:path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12348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192959" y="3798700"/>
            <a:ext cx="1132801" cy="1675122"/>
          </a:xfrm>
          <a:custGeom>
            <a:avLst/>
            <a:gdLst/>
            <a:ahLst/>
            <a:cxnLst/>
            <a:rect r="r" b="b" t="t" l="l"/>
            <a:pathLst>
              <a:path h="1675122" w="1132801">
                <a:moveTo>
                  <a:pt x="1132801" y="0"/>
                </a:moveTo>
                <a:lnTo>
                  <a:pt x="0" y="0"/>
                </a:lnTo>
                <a:lnTo>
                  <a:pt x="0" y="1675123"/>
                </a:lnTo>
                <a:lnTo>
                  <a:pt x="1132801" y="1675123"/>
                </a:lnTo>
                <a:lnTo>
                  <a:pt x="11328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34598" y="3798700"/>
            <a:ext cx="1132801" cy="1675122"/>
          </a:xfrm>
          <a:custGeom>
            <a:avLst/>
            <a:gdLst/>
            <a:ahLst/>
            <a:cxnLst/>
            <a:rect r="r" b="b" t="t" l="l"/>
            <a:pathLst>
              <a:path h="1675122" w="1132801">
                <a:moveTo>
                  <a:pt x="0" y="0"/>
                </a:moveTo>
                <a:lnTo>
                  <a:pt x="1132802" y="0"/>
                </a:lnTo>
                <a:lnTo>
                  <a:pt x="1132802" y="1675123"/>
                </a:lnTo>
                <a:lnTo>
                  <a:pt x="0" y="1675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10453" y="3303572"/>
            <a:ext cx="10239453" cy="35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6398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CLASSROOM</a:t>
            </a:r>
          </a:p>
          <a:p>
            <a:pPr algn="ctr">
              <a:lnSpc>
                <a:spcPts val="13119"/>
              </a:lnSpc>
            </a:pPr>
            <a:r>
              <a:rPr lang="en-US" sz="16398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RULES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922014" y="3643304"/>
            <a:ext cx="1816790" cy="3661038"/>
          </a:xfrm>
          <a:custGeom>
            <a:avLst/>
            <a:gdLst/>
            <a:ahLst/>
            <a:cxnLst/>
            <a:rect r="r" b="b" t="t" l="l"/>
            <a:pathLst>
              <a:path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59360" y="-1213723"/>
            <a:ext cx="2476986" cy="2427446"/>
          </a:xfrm>
          <a:custGeom>
            <a:avLst/>
            <a:gdLst/>
            <a:ahLst/>
            <a:cxnLst/>
            <a:rect r="r" b="b" t="t" l="l"/>
            <a:pathLst>
              <a:path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100999" y="1424496"/>
            <a:ext cx="11658361" cy="1223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</a:p>
          <a:p>
            <a:pPr algn="ctr">
              <a:lnSpc>
                <a:spcPts val="4560"/>
              </a:lnSpc>
            </a:pPr>
            <a:r>
              <a:rPr lang="en-US" sz="57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2024-2025 School Year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58649" y="7825200"/>
            <a:ext cx="6943061" cy="589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5121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Coach Wilmer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1608565">
            <a:off x="678082" y="7974577"/>
            <a:ext cx="2033141" cy="2212943"/>
          </a:xfrm>
          <a:custGeom>
            <a:avLst/>
            <a:gdLst/>
            <a:ahLst/>
            <a:cxnLst/>
            <a:rect r="r" b="b" t="t" l="l"/>
            <a:pathLst>
              <a:path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79913">
            <a:off x="-5907421" y="5910395"/>
            <a:ext cx="7968789" cy="936333"/>
          </a:xfrm>
          <a:custGeom>
            <a:avLst/>
            <a:gdLst/>
            <a:ahLst/>
            <a:cxnLst/>
            <a:rect r="r" b="b" t="t" l="l"/>
            <a:pathLst>
              <a:path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53865">
            <a:off x="-1536184" y="5204519"/>
            <a:ext cx="3642634" cy="3405863"/>
          </a:xfrm>
          <a:custGeom>
            <a:avLst/>
            <a:gdLst/>
            <a:ahLst/>
            <a:cxnLst/>
            <a:rect r="r" b="b" t="t" l="l"/>
            <a:pathLst>
              <a:path h="3405863" w="3642634">
                <a:moveTo>
                  <a:pt x="0" y="0"/>
                </a:moveTo>
                <a:lnTo>
                  <a:pt x="3642634" y="0"/>
                </a:lnTo>
                <a:lnTo>
                  <a:pt x="3642634" y="3405862"/>
                </a:lnTo>
                <a:lnTo>
                  <a:pt x="0" y="3405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417833">
            <a:off x="11293427" y="8573149"/>
            <a:ext cx="5851265" cy="2391705"/>
          </a:xfrm>
          <a:custGeom>
            <a:avLst/>
            <a:gdLst/>
            <a:ahLst/>
            <a:cxnLst/>
            <a:rect r="r" b="b" t="t" l="l"/>
            <a:pathLst>
              <a:path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468411">
            <a:off x="1039168" y="-302674"/>
            <a:ext cx="5461684" cy="2232463"/>
          </a:xfrm>
          <a:custGeom>
            <a:avLst/>
            <a:gdLst/>
            <a:ahLst/>
            <a:cxnLst/>
            <a:rect r="r" b="b" t="t" l="l"/>
            <a:pathLst>
              <a:path h="2232463" w="5461684">
                <a:moveTo>
                  <a:pt x="5461684" y="2232463"/>
                </a:moveTo>
                <a:lnTo>
                  <a:pt x="0" y="2232463"/>
                </a:lnTo>
                <a:lnTo>
                  <a:pt x="0" y="0"/>
                </a:lnTo>
                <a:lnTo>
                  <a:pt x="5461684" y="0"/>
                </a:lnTo>
                <a:lnTo>
                  <a:pt x="5461684" y="22324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18900" y="1311387"/>
            <a:ext cx="6723917" cy="7946913"/>
            <a:chOff x="0" y="0"/>
            <a:chExt cx="4641489" cy="54857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5180917"/>
              <a:ext cx="4641489" cy="304800"/>
            </a:xfrm>
            <a:custGeom>
              <a:avLst/>
              <a:gdLst/>
              <a:ahLst/>
              <a:cxnLst/>
              <a:rect r="r" b="b" t="t" l="l"/>
              <a:pathLst>
                <a:path h="304800" w="4641489">
                  <a:moveTo>
                    <a:pt x="4336689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4336689" y="304800"/>
                  </a:lnTo>
                  <a:lnTo>
                    <a:pt x="4641489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336689" y="1270"/>
              <a:ext cx="304800" cy="5484447"/>
            </a:xfrm>
            <a:custGeom>
              <a:avLst/>
              <a:gdLst/>
              <a:ahLst/>
              <a:cxnLst/>
              <a:rect r="r" b="b" t="t" l="l"/>
              <a:pathLst>
                <a:path h="5484447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179647"/>
                  </a:lnTo>
                  <a:lnTo>
                    <a:pt x="304800" y="5484447"/>
                  </a:lnTo>
                  <a:lnTo>
                    <a:pt x="304800" y="5179647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36689" cy="5180917"/>
            </a:xfrm>
            <a:custGeom>
              <a:avLst/>
              <a:gdLst/>
              <a:ahLst/>
              <a:cxnLst/>
              <a:rect r="r" b="b" t="t" l="l"/>
              <a:pathLst>
                <a:path h="5180917" w="4336689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180917"/>
                  </a:lnTo>
                  <a:lnTo>
                    <a:pt x="152400" y="5180917"/>
                  </a:lnTo>
                  <a:lnTo>
                    <a:pt x="304800" y="5180917"/>
                  </a:lnTo>
                  <a:lnTo>
                    <a:pt x="4336689" y="5180917"/>
                  </a:lnTo>
                  <a:lnTo>
                    <a:pt x="4336689" y="304800"/>
                  </a:lnTo>
                  <a:lnTo>
                    <a:pt x="4336689" y="241300"/>
                  </a:lnTo>
                  <a:lnTo>
                    <a:pt x="4336689" y="1270"/>
                  </a:lnTo>
                  <a:lnTo>
                    <a:pt x="4336689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245611" y="1557871"/>
            <a:ext cx="4644822" cy="6967233"/>
            <a:chOff x="0" y="0"/>
            <a:chExt cx="6350000" cy="9525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6"/>
              <a:stretch>
                <a:fillRect l="-62570" t="0" r="-6257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272121">
            <a:off x="6890433" y="757007"/>
            <a:ext cx="709835" cy="3190271"/>
          </a:xfrm>
          <a:custGeom>
            <a:avLst/>
            <a:gdLst/>
            <a:ahLst/>
            <a:cxnLst/>
            <a:rect r="r" b="b" t="t" l="l"/>
            <a:pathLst>
              <a:path h="3190271" w="709835">
                <a:moveTo>
                  <a:pt x="0" y="0"/>
                </a:moveTo>
                <a:lnTo>
                  <a:pt x="709836" y="0"/>
                </a:lnTo>
                <a:lnTo>
                  <a:pt x="709836" y="3190270"/>
                </a:lnTo>
                <a:lnTo>
                  <a:pt x="0" y="319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78270" y="5718676"/>
            <a:ext cx="2609730" cy="2852164"/>
          </a:xfrm>
          <a:custGeom>
            <a:avLst/>
            <a:gdLst/>
            <a:ahLst/>
            <a:cxnLst/>
            <a:rect r="r" b="b" t="t" l="l"/>
            <a:pathLst>
              <a:path h="2852164" w="2609730">
                <a:moveTo>
                  <a:pt x="0" y="0"/>
                </a:moveTo>
                <a:lnTo>
                  <a:pt x="2609730" y="0"/>
                </a:lnTo>
                <a:lnTo>
                  <a:pt x="2609730" y="2852165"/>
                </a:lnTo>
                <a:lnTo>
                  <a:pt x="0" y="28521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843428" y="1482837"/>
            <a:ext cx="8830376" cy="3639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322F30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YOU MUST CLEAN UP YOUR AREA BEFORE LEAVING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43428" y="5361043"/>
            <a:ext cx="7210885" cy="1783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4599">
                <a:solidFill>
                  <a:srgbClr val="322F3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PLEASE THROW AWAY ANY TRASH AND TAKE ALL OF YOUR BELONGINGS WITH YOU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658084">
            <a:off x="10956647" y="6904907"/>
            <a:ext cx="7666992" cy="3402228"/>
          </a:xfrm>
          <a:custGeom>
            <a:avLst/>
            <a:gdLst/>
            <a:ahLst/>
            <a:cxnLst/>
            <a:rect r="r" b="b" t="t" l="l"/>
            <a:pathLst>
              <a:path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81634">
            <a:off x="-1804905" y="1325910"/>
            <a:ext cx="5667211" cy="2514825"/>
          </a:xfrm>
          <a:custGeom>
            <a:avLst/>
            <a:gdLst/>
            <a:ahLst/>
            <a:cxnLst/>
            <a:rect r="r" b="b" t="t" l="l"/>
            <a:pathLst>
              <a:path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242970" y="2149892"/>
            <a:ext cx="5806780" cy="6341942"/>
            <a:chOff x="0" y="0"/>
            <a:chExt cx="4008393" cy="43778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073013"/>
              <a:ext cx="4008393" cy="304800"/>
            </a:xfrm>
            <a:custGeom>
              <a:avLst/>
              <a:gdLst/>
              <a:ahLst/>
              <a:cxnLst/>
              <a:rect r="r" b="b" t="t" l="l"/>
              <a:pathLst>
                <a:path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703593" y="1270"/>
              <a:ext cx="304800" cy="4376543"/>
            </a:xfrm>
            <a:custGeom>
              <a:avLst/>
              <a:gdLst/>
              <a:ahLst/>
              <a:cxnLst/>
              <a:rect r="r" b="b" t="t" l="l"/>
              <a:pathLst>
                <a:path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03593" cy="4073013"/>
            </a:xfrm>
            <a:custGeom>
              <a:avLst/>
              <a:gdLst/>
              <a:ahLst/>
              <a:cxnLst/>
              <a:rect r="r" b="b" t="t" l="l"/>
              <a:pathLst>
                <a:path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409572">
            <a:off x="13188230" y="296453"/>
            <a:ext cx="3203827" cy="1285536"/>
          </a:xfrm>
          <a:custGeom>
            <a:avLst/>
            <a:gdLst/>
            <a:ahLst/>
            <a:cxnLst/>
            <a:rect r="r" b="b" t="t" l="l"/>
            <a:pathLst>
              <a:path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6456683">
            <a:off x="10648468" y="1950660"/>
            <a:ext cx="1189003" cy="1832760"/>
          </a:xfrm>
          <a:custGeom>
            <a:avLst/>
            <a:gdLst/>
            <a:ahLst/>
            <a:cxnLst/>
            <a:rect r="r" b="b" t="t" l="l"/>
            <a:pathLst>
              <a:path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487887"/>
            <a:ext cx="2413914" cy="2638158"/>
          </a:xfrm>
          <a:custGeom>
            <a:avLst/>
            <a:gdLst/>
            <a:ahLst/>
            <a:cxnLst/>
            <a:rect r="r" b="b" t="t" l="l"/>
            <a:pathLst>
              <a:path h="2638158" w="2413914">
                <a:moveTo>
                  <a:pt x="0" y="0"/>
                </a:moveTo>
                <a:lnTo>
                  <a:pt x="2413914" y="0"/>
                </a:lnTo>
                <a:lnTo>
                  <a:pt x="2413914" y="2638158"/>
                </a:lnTo>
                <a:lnTo>
                  <a:pt x="0" y="2638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82253" y="3118762"/>
            <a:ext cx="6052513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322F30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Check class WAG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2796" y="2864038"/>
            <a:ext cx="2586007" cy="135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94"/>
              </a:lnSpc>
            </a:pPr>
            <a:r>
              <a:rPr lang="en-US" sz="9449">
                <a:solidFill>
                  <a:srgbClr val="699B89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2796" y="5646044"/>
            <a:ext cx="2586007" cy="135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94"/>
              </a:lnSpc>
            </a:pPr>
            <a:r>
              <a:rPr lang="en-US" sz="9449">
                <a:solidFill>
                  <a:srgbClr val="699B89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90610" y="4370982"/>
            <a:ext cx="5488681" cy="1149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322F3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Week at a Glance on teacher's website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90610" y="5948322"/>
            <a:ext cx="6052513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322F30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Check Canvas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74402" y="3584217"/>
            <a:ext cx="4314350" cy="274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0"/>
              </a:lnSpc>
            </a:pPr>
            <a:r>
              <a:rPr lang="en-US" sz="97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IF ABSENT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974760">
            <a:off x="13003432" y="-565161"/>
            <a:ext cx="5592642" cy="2481735"/>
          </a:xfrm>
          <a:custGeom>
            <a:avLst/>
            <a:gdLst/>
            <a:ahLst/>
            <a:cxnLst/>
            <a:rect r="r" b="b" t="t" l="l"/>
            <a:pathLst>
              <a:path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514771">
            <a:off x="-1318900" y="7308755"/>
            <a:ext cx="5592642" cy="2481735"/>
          </a:xfrm>
          <a:custGeom>
            <a:avLst/>
            <a:gdLst/>
            <a:ahLst/>
            <a:cxnLst/>
            <a:rect r="r" b="b" t="t" l="l"/>
            <a:pathLst>
              <a:path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18900" y="1028700"/>
            <a:ext cx="6160540" cy="8230695"/>
            <a:chOff x="0" y="0"/>
            <a:chExt cx="4252592" cy="56816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5376811"/>
              <a:ext cx="4252592" cy="304800"/>
            </a:xfrm>
            <a:custGeom>
              <a:avLst/>
              <a:gdLst/>
              <a:ahLst/>
              <a:cxnLst/>
              <a:rect r="r" b="b" t="t" l="l"/>
              <a:pathLst>
                <a:path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947792" y="1270"/>
              <a:ext cx="304800" cy="5680341"/>
            </a:xfrm>
            <a:custGeom>
              <a:avLst/>
              <a:gdLst/>
              <a:ahLst/>
              <a:cxnLst/>
              <a:rect r="r" b="b" t="t" l="l"/>
              <a:pathLst>
                <a:path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47792" cy="5376811"/>
            </a:xfrm>
            <a:custGeom>
              <a:avLst/>
              <a:gdLst/>
              <a:ahLst/>
              <a:cxnLst/>
              <a:rect r="r" b="b" t="t" l="l"/>
              <a:pathLst>
                <a:path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818023" y="3051261"/>
            <a:ext cx="4997138" cy="499713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5317" t="0" r="-99274" b="-3865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5445" y="851925"/>
            <a:ext cx="2681147" cy="2837192"/>
          </a:xfrm>
          <a:custGeom>
            <a:avLst/>
            <a:gdLst/>
            <a:ahLst/>
            <a:cxnLst/>
            <a:rect r="r" b="b" t="t" l="l"/>
            <a:pathLst>
              <a:path h="2837192" w="2681147">
                <a:moveTo>
                  <a:pt x="0" y="0"/>
                </a:moveTo>
                <a:lnTo>
                  <a:pt x="2681147" y="0"/>
                </a:lnTo>
                <a:lnTo>
                  <a:pt x="2681147" y="2837192"/>
                </a:lnTo>
                <a:lnTo>
                  <a:pt x="0" y="2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96509">
            <a:off x="2851401" y="1322200"/>
            <a:ext cx="422003" cy="1896642"/>
          </a:xfrm>
          <a:custGeom>
            <a:avLst/>
            <a:gdLst/>
            <a:ahLst/>
            <a:cxnLst/>
            <a:rect r="r" b="b" t="t" l="l"/>
            <a:pathLst>
              <a:path h="1896642" w="422003">
                <a:moveTo>
                  <a:pt x="0" y="0"/>
                </a:moveTo>
                <a:lnTo>
                  <a:pt x="422003" y="0"/>
                </a:lnTo>
                <a:lnTo>
                  <a:pt x="422003" y="1896642"/>
                </a:lnTo>
                <a:lnTo>
                  <a:pt x="0" y="1896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58978" y="2270521"/>
            <a:ext cx="975618" cy="1026966"/>
          </a:xfrm>
          <a:custGeom>
            <a:avLst/>
            <a:gdLst/>
            <a:ahLst/>
            <a:cxnLst/>
            <a:rect r="r" b="b" t="t" l="l"/>
            <a:pathLst>
              <a:path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428924" y="2240762"/>
            <a:ext cx="9564309" cy="125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DISCIPLINE PROCESS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28924" y="3847395"/>
            <a:ext cx="8381484" cy="3359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1st Offense: Warning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2nd Offense: Parent is notified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3rd Offense: Detention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4th Offense: Counselor Referral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After 4th Offense: You will be referred to administration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02360">
            <a:off x="13644712" y="-119326"/>
            <a:ext cx="4793632" cy="2584992"/>
          </a:xfrm>
          <a:custGeom>
            <a:avLst/>
            <a:gdLst/>
            <a:ahLst/>
            <a:cxnLst/>
            <a:rect r="r" b="b" t="t" l="l"/>
            <a:pathLst>
              <a:path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1681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57185" y="-505805"/>
            <a:ext cx="2762077" cy="1011611"/>
          </a:xfrm>
          <a:custGeom>
            <a:avLst/>
            <a:gdLst/>
            <a:ahLst/>
            <a:cxnLst/>
            <a:rect r="r" b="b" t="t" l="l"/>
            <a:pathLst>
              <a:path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67424" y="1213723"/>
            <a:ext cx="2762077" cy="1011611"/>
          </a:xfrm>
          <a:custGeom>
            <a:avLst/>
            <a:gdLst/>
            <a:ahLst/>
            <a:cxnLst/>
            <a:rect r="r" b="b" t="t" l="l"/>
            <a:pathLst>
              <a:path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88695" y="-1213723"/>
            <a:ext cx="2476986" cy="2427446"/>
          </a:xfrm>
          <a:custGeom>
            <a:avLst/>
            <a:gdLst/>
            <a:ahLst/>
            <a:cxnLst/>
            <a:rect r="r" b="b" t="t" l="l"/>
            <a:pathLst>
              <a:path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56258" y="1045889"/>
            <a:ext cx="12975484" cy="8195223"/>
            <a:chOff x="0" y="0"/>
            <a:chExt cx="8956916" cy="56571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5352324"/>
              <a:ext cx="8956916" cy="304800"/>
            </a:xfrm>
            <a:custGeom>
              <a:avLst/>
              <a:gdLst/>
              <a:ahLst/>
              <a:cxnLst/>
              <a:rect r="r" b="b" t="t" l="l"/>
              <a:pathLst>
                <a:path h="304800" w="8956916">
                  <a:moveTo>
                    <a:pt x="8652116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8652116" y="304800"/>
                  </a:lnTo>
                  <a:lnTo>
                    <a:pt x="8956916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652116" y="1270"/>
              <a:ext cx="304800" cy="5655854"/>
            </a:xfrm>
            <a:custGeom>
              <a:avLst/>
              <a:gdLst/>
              <a:ahLst/>
              <a:cxnLst/>
              <a:rect r="r" b="b" t="t" l="l"/>
              <a:pathLst>
                <a:path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52116" cy="5352324"/>
            </a:xfrm>
            <a:custGeom>
              <a:avLst/>
              <a:gdLst/>
              <a:ahLst/>
              <a:cxnLst/>
              <a:rect r="r" b="b" t="t" l="l"/>
              <a:pathLst>
                <a:path h="5352324" w="8652116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652116" y="5352324"/>
                  </a:lnTo>
                  <a:lnTo>
                    <a:pt x="8652116" y="304800"/>
                  </a:lnTo>
                  <a:lnTo>
                    <a:pt x="8652116" y="241300"/>
                  </a:lnTo>
                  <a:lnTo>
                    <a:pt x="8652116" y="1270"/>
                  </a:lnTo>
                  <a:lnTo>
                    <a:pt x="8652116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233338" y="8210398"/>
            <a:ext cx="2887692" cy="1263365"/>
          </a:xfrm>
          <a:custGeom>
            <a:avLst/>
            <a:gdLst/>
            <a:ahLst/>
            <a:cxnLst/>
            <a:rect r="r" b="b" t="t" l="l"/>
            <a:pathLst>
              <a:path h="1263365" w="2887692">
                <a:moveTo>
                  <a:pt x="0" y="0"/>
                </a:moveTo>
                <a:lnTo>
                  <a:pt x="2887692" y="0"/>
                </a:lnTo>
                <a:lnTo>
                  <a:pt x="2887692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450016">
            <a:off x="-275873" y="8742815"/>
            <a:ext cx="5293560" cy="2639094"/>
          </a:xfrm>
          <a:custGeom>
            <a:avLst/>
            <a:gdLst/>
            <a:ahLst/>
            <a:cxnLst/>
            <a:rect r="r" b="b" t="t" l="l"/>
            <a:pathLst>
              <a:path h="2639094" w="5293560">
                <a:moveTo>
                  <a:pt x="0" y="0"/>
                </a:moveTo>
                <a:lnTo>
                  <a:pt x="5293559" y="0"/>
                </a:lnTo>
                <a:lnTo>
                  <a:pt x="5293559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2348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84576" y="2615859"/>
            <a:ext cx="11658361" cy="298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12498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THANK YOU</a:t>
            </a:r>
          </a:p>
          <a:p>
            <a:pPr algn="ctr">
              <a:lnSpc>
                <a:spcPts val="11248"/>
              </a:lnSpc>
            </a:pPr>
            <a:r>
              <a:rPr lang="en-US" sz="12498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FOR LISTENING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20305" y="4005859"/>
            <a:ext cx="1636872" cy="3298483"/>
          </a:xfrm>
          <a:custGeom>
            <a:avLst/>
            <a:gdLst/>
            <a:ahLst/>
            <a:cxnLst/>
            <a:rect r="r" b="b" t="t" l="l"/>
            <a:pathLst>
              <a:path h="3298483" w="1636872">
                <a:moveTo>
                  <a:pt x="1636872" y="0"/>
                </a:moveTo>
                <a:lnTo>
                  <a:pt x="0" y="0"/>
                </a:lnTo>
                <a:lnTo>
                  <a:pt x="0" y="3298483"/>
                </a:lnTo>
                <a:lnTo>
                  <a:pt x="1636872" y="3298483"/>
                </a:lnTo>
                <a:lnTo>
                  <a:pt x="163687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845955" y="6165271"/>
            <a:ext cx="10135604" cy="69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5121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 you have any questions for me?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-1435205">
            <a:off x="15531918" y="7974577"/>
            <a:ext cx="2033141" cy="2212943"/>
          </a:xfrm>
          <a:custGeom>
            <a:avLst/>
            <a:gdLst/>
            <a:ahLst/>
            <a:cxnLst/>
            <a:rect r="r" b="b" t="t" l="l"/>
            <a:pathLst>
              <a:path h="2212943" w="2033141">
                <a:moveTo>
                  <a:pt x="2033141" y="0"/>
                </a:moveTo>
                <a:lnTo>
                  <a:pt x="0" y="0"/>
                </a:lnTo>
                <a:lnTo>
                  <a:pt x="0" y="2212943"/>
                </a:lnTo>
                <a:lnTo>
                  <a:pt x="2033141" y="2212943"/>
                </a:lnTo>
                <a:lnTo>
                  <a:pt x="203314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379913">
            <a:off x="16068855" y="4675334"/>
            <a:ext cx="7968789" cy="936333"/>
          </a:xfrm>
          <a:custGeom>
            <a:avLst/>
            <a:gdLst/>
            <a:ahLst/>
            <a:cxnLst/>
            <a:rect r="r" b="b" t="t" l="l"/>
            <a:pathLst>
              <a:path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2"/>
                </a:lnTo>
                <a:lnTo>
                  <a:pt x="0" y="9363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C1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50567" y="7116935"/>
            <a:ext cx="7037433" cy="3122861"/>
          </a:xfrm>
          <a:custGeom>
            <a:avLst/>
            <a:gdLst/>
            <a:ahLst/>
            <a:cxnLst/>
            <a:rect r="r" b="b" t="t" l="l"/>
            <a:pathLst>
              <a:path h="3122861" w="7037433">
                <a:moveTo>
                  <a:pt x="0" y="0"/>
                </a:moveTo>
                <a:lnTo>
                  <a:pt x="7037433" y="0"/>
                </a:lnTo>
                <a:lnTo>
                  <a:pt x="7037433" y="3122860"/>
                </a:lnTo>
                <a:lnTo>
                  <a:pt x="0" y="312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29045">
            <a:off x="1411292" y="243788"/>
            <a:ext cx="1505068" cy="1569823"/>
          </a:xfrm>
          <a:custGeom>
            <a:avLst/>
            <a:gdLst/>
            <a:ahLst/>
            <a:cxnLst/>
            <a:rect r="r" b="b" t="t" l="l"/>
            <a:pathLst>
              <a:path h="1569823" w="1505068">
                <a:moveTo>
                  <a:pt x="0" y="0"/>
                </a:moveTo>
                <a:lnTo>
                  <a:pt x="1505068" y="0"/>
                </a:lnTo>
                <a:lnTo>
                  <a:pt x="1505068" y="1569824"/>
                </a:lnTo>
                <a:lnTo>
                  <a:pt x="0" y="1569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63826" y="1028700"/>
            <a:ext cx="13960347" cy="8229600"/>
            <a:chOff x="0" y="0"/>
            <a:chExt cx="9636763" cy="56808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5376054"/>
              <a:ext cx="9636763" cy="304800"/>
            </a:xfrm>
            <a:custGeom>
              <a:avLst/>
              <a:gdLst/>
              <a:ahLst/>
              <a:cxnLst/>
              <a:rect r="r" b="b" t="t" l="l"/>
              <a:pathLst>
                <a:path h="304800" w="9636763">
                  <a:moveTo>
                    <a:pt x="933196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9331963" y="304800"/>
                  </a:lnTo>
                  <a:lnTo>
                    <a:pt x="9636763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331963" y="1270"/>
              <a:ext cx="304800" cy="5679584"/>
            </a:xfrm>
            <a:custGeom>
              <a:avLst/>
              <a:gdLst/>
              <a:ahLst/>
              <a:cxnLst/>
              <a:rect r="r" b="b" t="t" l="l"/>
              <a:pathLst>
                <a:path h="567958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4784"/>
                  </a:lnTo>
                  <a:lnTo>
                    <a:pt x="304800" y="5679584"/>
                  </a:lnTo>
                  <a:lnTo>
                    <a:pt x="304800" y="5374784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31963" cy="5376054"/>
            </a:xfrm>
            <a:custGeom>
              <a:avLst/>
              <a:gdLst/>
              <a:ahLst/>
              <a:cxnLst/>
              <a:rect r="r" b="b" t="t" l="l"/>
              <a:pathLst>
                <a:path h="5376054" w="933196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054"/>
                  </a:lnTo>
                  <a:lnTo>
                    <a:pt x="152400" y="5376054"/>
                  </a:lnTo>
                  <a:lnTo>
                    <a:pt x="304800" y="5376054"/>
                  </a:lnTo>
                  <a:lnTo>
                    <a:pt x="9331963" y="5376054"/>
                  </a:lnTo>
                  <a:lnTo>
                    <a:pt x="9331963" y="304800"/>
                  </a:lnTo>
                  <a:lnTo>
                    <a:pt x="9331963" y="241300"/>
                  </a:lnTo>
                  <a:lnTo>
                    <a:pt x="9331963" y="1270"/>
                  </a:lnTo>
                  <a:lnTo>
                    <a:pt x="9331963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393504">
            <a:off x="13785008" y="664005"/>
            <a:ext cx="1422820" cy="1693833"/>
          </a:xfrm>
          <a:custGeom>
            <a:avLst/>
            <a:gdLst/>
            <a:ahLst/>
            <a:cxnLst/>
            <a:rect r="r" b="b" t="t" l="l"/>
            <a:pathLst>
              <a:path h="1693833" w="1422820">
                <a:moveTo>
                  <a:pt x="0" y="0"/>
                </a:moveTo>
                <a:lnTo>
                  <a:pt x="1422820" y="0"/>
                </a:lnTo>
                <a:lnTo>
                  <a:pt x="1422820" y="1693833"/>
                </a:lnTo>
                <a:lnTo>
                  <a:pt x="0" y="1693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83964">
            <a:off x="1139854" y="2838998"/>
            <a:ext cx="1401793" cy="2072892"/>
          </a:xfrm>
          <a:custGeom>
            <a:avLst/>
            <a:gdLst/>
            <a:ahLst/>
            <a:cxnLst/>
            <a:rect r="r" b="b" t="t" l="l"/>
            <a:pathLst>
              <a:path h="2072892" w="1401793">
                <a:moveTo>
                  <a:pt x="0" y="0"/>
                </a:moveTo>
                <a:lnTo>
                  <a:pt x="1401793" y="0"/>
                </a:lnTo>
                <a:lnTo>
                  <a:pt x="1401793" y="2072893"/>
                </a:lnTo>
                <a:lnTo>
                  <a:pt x="0" y="20728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60897">
            <a:off x="16765034" y="2342836"/>
            <a:ext cx="988533" cy="3065217"/>
          </a:xfrm>
          <a:custGeom>
            <a:avLst/>
            <a:gdLst/>
            <a:ahLst/>
            <a:cxnLst/>
            <a:rect r="r" b="b" t="t" l="l"/>
            <a:pathLst>
              <a:path h="3065217" w="988533">
                <a:moveTo>
                  <a:pt x="0" y="0"/>
                </a:moveTo>
                <a:lnTo>
                  <a:pt x="988532" y="0"/>
                </a:lnTo>
                <a:lnTo>
                  <a:pt x="988532" y="3065217"/>
                </a:lnTo>
                <a:lnTo>
                  <a:pt x="0" y="3065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29045">
            <a:off x="-277798" y="7116935"/>
            <a:ext cx="1845574" cy="1924979"/>
          </a:xfrm>
          <a:custGeom>
            <a:avLst/>
            <a:gdLst/>
            <a:ahLst/>
            <a:cxnLst/>
            <a:rect r="r" b="b" t="t" l="l"/>
            <a:pathLst>
              <a:path h="1924979" w="1845574">
                <a:moveTo>
                  <a:pt x="0" y="0"/>
                </a:moveTo>
                <a:lnTo>
                  <a:pt x="1845573" y="0"/>
                </a:lnTo>
                <a:lnTo>
                  <a:pt x="1845573" y="1924979"/>
                </a:lnTo>
                <a:lnTo>
                  <a:pt x="0" y="1924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91295" y="3466881"/>
            <a:ext cx="5673306" cy="244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MY 6</a:t>
            </a:r>
          </a:p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RULES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89556" y="1524076"/>
            <a:ext cx="6203376" cy="159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Always be respectful to teacher, yourself, and others.</a:t>
            </a:r>
          </a:p>
          <a:p>
            <a:pPr algn="l">
              <a:lnSpc>
                <a:spcPts val="41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489556" y="2843480"/>
            <a:ext cx="7279727" cy="107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Remain quiet while others are talking. </a:t>
            </a:r>
          </a:p>
          <a:p>
            <a:pPr algn="l">
              <a:lnSpc>
                <a:spcPts val="41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504101" y="3743686"/>
            <a:ext cx="6325084" cy="107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Listen and follow directions.</a:t>
            </a:r>
          </a:p>
          <a:p>
            <a:pPr algn="l">
              <a:lnSpc>
                <a:spcPts val="41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489556" y="4876526"/>
            <a:ext cx="7507477" cy="159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Stay away from your phones and Ms. Wilmer’s thermostat.</a:t>
            </a:r>
          </a:p>
          <a:p>
            <a:pPr algn="l">
              <a:lnSpc>
                <a:spcPts val="41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504101" y="6189930"/>
            <a:ext cx="5904682" cy="107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Help keep our classroom clean.</a:t>
            </a:r>
          </a:p>
          <a:p>
            <a:pPr algn="l">
              <a:lnSpc>
                <a:spcPts val="410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6027948" y="1614827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27948" y="2853005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27948" y="3773441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27948" y="4918702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27948" y="6199455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27948" y="7480208"/>
            <a:ext cx="1180526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04101" y="7470683"/>
            <a:ext cx="7492931" cy="107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Remain seated unless given permission.</a:t>
            </a:r>
          </a:p>
          <a:p>
            <a:pPr algn="l">
              <a:lnSpc>
                <a:spcPts val="41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90335" y="9744280"/>
            <a:ext cx="9834335" cy="971141"/>
          </a:xfrm>
          <a:custGeom>
            <a:avLst/>
            <a:gdLst/>
            <a:ahLst/>
            <a:cxnLst/>
            <a:rect r="r" b="b" t="t" l="l"/>
            <a:pathLst>
              <a:path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90335" y="-447470"/>
            <a:ext cx="9834335" cy="971141"/>
          </a:xfrm>
          <a:custGeom>
            <a:avLst/>
            <a:gdLst/>
            <a:ahLst/>
            <a:cxnLst/>
            <a:rect r="r" b="b" t="t" l="l"/>
            <a:pathLst>
              <a:path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9744280"/>
            <a:ext cx="9834335" cy="971141"/>
          </a:xfrm>
          <a:custGeom>
            <a:avLst/>
            <a:gdLst/>
            <a:ahLst/>
            <a:cxnLst/>
            <a:rect r="r" b="b" t="t" l="l"/>
            <a:pathLst>
              <a:path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-447470"/>
            <a:ext cx="9834335" cy="971141"/>
          </a:xfrm>
          <a:custGeom>
            <a:avLst/>
            <a:gdLst/>
            <a:ahLst/>
            <a:cxnLst/>
            <a:rect r="r" b="b" t="t" l="l"/>
            <a:pathLst>
              <a:path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18900" y="2646510"/>
            <a:ext cx="7509469" cy="4993980"/>
            <a:chOff x="0" y="0"/>
            <a:chExt cx="5183752" cy="34473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42521"/>
              <a:ext cx="5183752" cy="304800"/>
            </a:xfrm>
            <a:custGeom>
              <a:avLst/>
              <a:gdLst/>
              <a:ahLst/>
              <a:cxnLst/>
              <a:rect r="r" b="b" t="t" l="l"/>
              <a:pathLst>
                <a:path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878952" y="1270"/>
              <a:ext cx="304800" cy="3446051"/>
            </a:xfrm>
            <a:custGeom>
              <a:avLst/>
              <a:gdLst/>
              <a:ahLst/>
              <a:cxnLst/>
              <a:rect r="r" b="b" t="t" l="l"/>
              <a:pathLst>
                <a:path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78952" cy="3142521"/>
            </a:xfrm>
            <a:custGeom>
              <a:avLst/>
              <a:gdLst/>
              <a:ahLst/>
              <a:cxnLst/>
              <a:rect r="r" b="b" t="t" l="l"/>
              <a:pathLst>
                <a:path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3069189">
            <a:off x="9294929" y="1223380"/>
            <a:ext cx="839193" cy="1000528"/>
          </a:xfrm>
          <a:custGeom>
            <a:avLst/>
            <a:gdLst/>
            <a:ahLst/>
            <a:cxnLst/>
            <a:rect r="r" b="b" t="t" l="l"/>
            <a:pathLst>
              <a:path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7"/>
                </a:lnTo>
                <a:lnTo>
                  <a:pt x="0" y="1000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069189">
            <a:off x="9377210" y="4002658"/>
            <a:ext cx="839193" cy="1000528"/>
          </a:xfrm>
          <a:custGeom>
            <a:avLst/>
            <a:gdLst/>
            <a:ahLst/>
            <a:cxnLst/>
            <a:rect r="r" b="b" t="t" l="l"/>
            <a:pathLst>
              <a:path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95100" y="2364222"/>
            <a:ext cx="591722" cy="622866"/>
          </a:xfrm>
          <a:custGeom>
            <a:avLst/>
            <a:gdLst/>
            <a:ahLst/>
            <a:cxnLst/>
            <a:rect r="r" b="b" t="t" l="l"/>
            <a:pathLst>
              <a:path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87956" y="1028700"/>
            <a:ext cx="591722" cy="622866"/>
          </a:xfrm>
          <a:custGeom>
            <a:avLst/>
            <a:gdLst/>
            <a:ahLst/>
            <a:cxnLst/>
            <a:rect r="r" b="b" t="t" l="l"/>
            <a:pathLst>
              <a:path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94751" y="8170087"/>
            <a:ext cx="589065" cy="620069"/>
          </a:xfrm>
          <a:custGeom>
            <a:avLst/>
            <a:gdLst/>
            <a:ahLst/>
            <a:cxnLst/>
            <a:rect r="r" b="b" t="t" l="l"/>
            <a:pathLst>
              <a:path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95100" y="3665012"/>
            <a:ext cx="6868385" cy="248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88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ZONES IN THE ROOM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60277" y="4225717"/>
            <a:ext cx="6340026" cy="225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Students’ zones: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Desk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Bookshelf</a:t>
            </a:r>
          </a:p>
          <a:p>
            <a:pPr algn="l">
              <a:lnSpc>
                <a:spcPts val="44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560277" y="1406808"/>
            <a:ext cx="6699023" cy="280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Ms. Wilmer’s zones: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</a:t>
            </a: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orner office area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Cabinet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Podium/stool</a:t>
            </a:r>
          </a:p>
          <a:p>
            <a:pPr algn="l">
              <a:lnSpc>
                <a:spcPts val="4400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3069189">
            <a:off x="9377210" y="6058123"/>
            <a:ext cx="839193" cy="1000528"/>
          </a:xfrm>
          <a:custGeom>
            <a:avLst/>
            <a:gdLst/>
            <a:ahLst/>
            <a:cxnLst/>
            <a:rect r="r" b="b" t="t" l="l"/>
            <a:pathLst>
              <a:path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3069189">
            <a:off x="9377210" y="7339279"/>
            <a:ext cx="839193" cy="1000528"/>
          </a:xfrm>
          <a:custGeom>
            <a:avLst/>
            <a:gdLst/>
            <a:ahLst/>
            <a:cxnLst/>
            <a:rect r="r" b="b" t="t" l="l"/>
            <a:pathLst>
              <a:path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560277" y="6292957"/>
            <a:ext cx="3918793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Announcement board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58443" y="7572552"/>
            <a:ext cx="7505402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Learning Target/Success Criteria board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C1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59294" y="1063077"/>
            <a:ext cx="11769412" cy="8195223"/>
            <a:chOff x="0" y="0"/>
            <a:chExt cx="8124370" cy="5657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352324"/>
              <a:ext cx="8124371" cy="304800"/>
            </a:xfrm>
            <a:custGeom>
              <a:avLst/>
              <a:gdLst/>
              <a:ahLst/>
              <a:cxnLst/>
              <a:rect r="r" b="b" t="t" l="l"/>
              <a:pathLst>
                <a:path h="304800" w="8124371">
                  <a:moveTo>
                    <a:pt x="7819571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7819571" y="304800"/>
                  </a:lnTo>
                  <a:lnTo>
                    <a:pt x="8124371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819571" y="1270"/>
              <a:ext cx="304800" cy="5655854"/>
            </a:xfrm>
            <a:custGeom>
              <a:avLst/>
              <a:gdLst/>
              <a:ahLst/>
              <a:cxnLst/>
              <a:rect r="r" b="b" t="t" l="l"/>
              <a:pathLst>
                <a:path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19571" cy="5352324"/>
            </a:xfrm>
            <a:custGeom>
              <a:avLst/>
              <a:gdLst/>
              <a:ahLst/>
              <a:cxnLst/>
              <a:rect r="r" b="b" t="t" l="l"/>
              <a:pathLst>
                <a:path h="5352324" w="7819571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7819571" y="5352324"/>
                  </a:lnTo>
                  <a:lnTo>
                    <a:pt x="7819571" y="304800"/>
                  </a:lnTo>
                  <a:lnTo>
                    <a:pt x="7819571" y="241300"/>
                  </a:lnTo>
                  <a:lnTo>
                    <a:pt x="7819571" y="1270"/>
                  </a:lnTo>
                  <a:lnTo>
                    <a:pt x="7819571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587167">
            <a:off x="1467331" y="8998074"/>
            <a:ext cx="6880408" cy="963257"/>
          </a:xfrm>
          <a:custGeom>
            <a:avLst/>
            <a:gdLst/>
            <a:ahLst/>
            <a:cxnLst/>
            <a:rect r="r" b="b" t="t" l="l"/>
            <a:pathLst>
              <a:path h="963257" w="6880408">
                <a:moveTo>
                  <a:pt x="0" y="0"/>
                </a:moveTo>
                <a:lnTo>
                  <a:pt x="6880407" y="0"/>
                </a:lnTo>
                <a:lnTo>
                  <a:pt x="6880407" y="963257"/>
                </a:lnTo>
                <a:lnTo>
                  <a:pt x="0" y="96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300008">
            <a:off x="14511955" y="-549236"/>
            <a:ext cx="654108" cy="6977151"/>
          </a:xfrm>
          <a:custGeom>
            <a:avLst/>
            <a:gdLst/>
            <a:ahLst/>
            <a:cxnLst/>
            <a:rect r="r" b="b" t="t" l="l"/>
            <a:pathLst>
              <a:path h="6977151" w="654108">
                <a:moveTo>
                  <a:pt x="0" y="0"/>
                </a:moveTo>
                <a:lnTo>
                  <a:pt x="654108" y="0"/>
                </a:lnTo>
                <a:lnTo>
                  <a:pt x="654108" y="6977151"/>
                </a:lnTo>
                <a:lnTo>
                  <a:pt x="0" y="6977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269472">
            <a:off x="11531307" y="730016"/>
            <a:ext cx="1758319" cy="718713"/>
          </a:xfrm>
          <a:custGeom>
            <a:avLst/>
            <a:gdLst/>
            <a:ahLst/>
            <a:cxnLst/>
            <a:rect r="r" b="b" t="t" l="l"/>
            <a:pathLst>
              <a:path h="718713" w="1758319">
                <a:moveTo>
                  <a:pt x="0" y="0"/>
                </a:moveTo>
                <a:lnTo>
                  <a:pt x="1758319" y="0"/>
                </a:lnTo>
                <a:lnTo>
                  <a:pt x="1758319" y="718713"/>
                </a:lnTo>
                <a:lnTo>
                  <a:pt x="0" y="718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52931" y="1696811"/>
            <a:ext cx="10701468" cy="1670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9"/>
              </a:lnSpc>
            </a:pPr>
            <a:r>
              <a:rPr lang="en-US" sz="12499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DAILY PROCEDURE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458413">
            <a:off x="800016" y="-42086"/>
            <a:ext cx="3450991" cy="2281968"/>
          </a:xfrm>
          <a:custGeom>
            <a:avLst/>
            <a:gdLst/>
            <a:ahLst/>
            <a:cxnLst/>
            <a:rect r="r" b="b" t="t" l="l"/>
            <a:pathLst>
              <a:path h="2281968" w="3450991">
                <a:moveTo>
                  <a:pt x="0" y="0"/>
                </a:moveTo>
                <a:lnTo>
                  <a:pt x="3450991" y="0"/>
                </a:lnTo>
                <a:lnTo>
                  <a:pt x="3450991" y="2281967"/>
                </a:lnTo>
                <a:lnTo>
                  <a:pt x="0" y="2281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16186" y="3530877"/>
            <a:ext cx="3486228" cy="3259623"/>
          </a:xfrm>
          <a:custGeom>
            <a:avLst/>
            <a:gdLst/>
            <a:ahLst/>
            <a:cxnLst/>
            <a:rect r="r" b="b" t="t" l="l"/>
            <a:pathLst>
              <a:path h="3259623" w="3486228">
                <a:moveTo>
                  <a:pt x="0" y="0"/>
                </a:moveTo>
                <a:lnTo>
                  <a:pt x="3486228" y="0"/>
                </a:lnTo>
                <a:lnTo>
                  <a:pt x="3486228" y="3259623"/>
                </a:lnTo>
                <a:lnTo>
                  <a:pt x="0" y="32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371241" y="4998859"/>
            <a:ext cx="3901265" cy="2706502"/>
          </a:xfrm>
          <a:custGeom>
            <a:avLst/>
            <a:gdLst/>
            <a:ahLst/>
            <a:cxnLst/>
            <a:rect r="r" b="b" t="t" l="l"/>
            <a:pathLst>
              <a:path h="2706502" w="3901265">
                <a:moveTo>
                  <a:pt x="0" y="0"/>
                </a:moveTo>
                <a:lnTo>
                  <a:pt x="3901265" y="0"/>
                </a:lnTo>
                <a:lnTo>
                  <a:pt x="3901265" y="2706502"/>
                </a:lnTo>
                <a:lnTo>
                  <a:pt x="0" y="2706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527302" y="3373632"/>
            <a:ext cx="10063601" cy="457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Come in and read agenda on board</a:t>
            </a:r>
          </a:p>
          <a:p>
            <a:pPr algn="l">
              <a:lnSpc>
                <a:spcPts val="5100"/>
              </a:lnSpc>
            </a:pPr>
            <a:r>
              <a:rPr lang="en-US" sz="5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Grab whatever is needed and sit down</a:t>
            </a:r>
          </a:p>
          <a:p>
            <a:pPr algn="l">
              <a:lnSpc>
                <a:spcPts val="5100"/>
              </a:lnSpc>
            </a:pPr>
            <a:r>
              <a:rPr lang="en-US" sz="5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Begin working on Bell Ringer</a:t>
            </a:r>
          </a:p>
          <a:p>
            <a:pPr algn="l">
              <a:lnSpc>
                <a:spcPts val="5100"/>
              </a:lnSpc>
            </a:pPr>
            <a:r>
              <a:rPr lang="en-US" sz="5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 will follow agenda</a:t>
            </a:r>
          </a:p>
          <a:p>
            <a:pPr algn="l">
              <a:lnSpc>
                <a:spcPts val="5100"/>
              </a:lnSpc>
            </a:pPr>
            <a:r>
              <a:rPr lang="en-US" sz="51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Wait for dismissal (everyone must be seated to be dismissed)</a:t>
            </a:r>
          </a:p>
          <a:p>
            <a:pPr algn="l">
              <a:lnSpc>
                <a:spcPts val="5100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true" flipV="false" rot="-288613">
            <a:off x="13755052" y="8017558"/>
            <a:ext cx="1671702" cy="2203231"/>
          </a:xfrm>
          <a:custGeom>
            <a:avLst/>
            <a:gdLst/>
            <a:ahLst/>
            <a:cxnLst/>
            <a:rect r="r" b="b" t="t" l="l"/>
            <a:pathLst>
              <a:path h="2203231" w="1671702">
                <a:moveTo>
                  <a:pt x="1671701" y="0"/>
                </a:moveTo>
                <a:lnTo>
                  <a:pt x="0" y="0"/>
                </a:lnTo>
                <a:lnTo>
                  <a:pt x="0" y="2203231"/>
                </a:lnTo>
                <a:lnTo>
                  <a:pt x="1671701" y="2203231"/>
                </a:lnTo>
                <a:lnTo>
                  <a:pt x="167170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862668" y="3433534"/>
            <a:ext cx="1180526" cy="6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62668" y="4102787"/>
            <a:ext cx="1180526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62668" y="4733429"/>
            <a:ext cx="1180526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62668" y="5354197"/>
            <a:ext cx="1180526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62668" y="6021769"/>
            <a:ext cx="1180526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93749" y="1154988"/>
            <a:ext cx="6511073" cy="8230695"/>
            <a:chOff x="0" y="0"/>
            <a:chExt cx="4494563" cy="5681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376811"/>
              <a:ext cx="4494563" cy="304800"/>
            </a:xfrm>
            <a:custGeom>
              <a:avLst/>
              <a:gdLst/>
              <a:ahLst/>
              <a:cxnLst/>
              <a:rect r="r" b="b" t="t" l="l"/>
              <a:pathLst>
                <a:path h="304800" w="4494563">
                  <a:moveTo>
                    <a:pt x="418976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4189763" y="304800"/>
                  </a:lnTo>
                  <a:lnTo>
                    <a:pt x="4494563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89763" y="1270"/>
              <a:ext cx="304800" cy="5680341"/>
            </a:xfrm>
            <a:custGeom>
              <a:avLst/>
              <a:gdLst/>
              <a:ahLst/>
              <a:cxnLst/>
              <a:rect r="r" b="b" t="t" l="l"/>
              <a:pathLst>
                <a:path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89763" cy="5376811"/>
            </a:xfrm>
            <a:custGeom>
              <a:avLst/>
              <a:gdLst/>
              <a:ahLst/>
              <a:cxnLst/>
              <a:rect r="r" b="b" t="t" l="l"/>
              <a:pathLst>
                <a:path h="5376811" w="418976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4189763" y="5376811"/>
                  </a:lnTo>
                  <a:lnTo>
                    <a:pt x="4189763" y="304800"/>
                  </a:lnTo>
                  <a:lnTo>
                    <a:pt x="4189763" y="241300"/>
                  </a:lnTo>
                  <a:lnTo>
                    <a:pt x="4189763" y="1270"/>
                  </a:lnTo>
                  <a:lnTo>
                    <a:pt x="4189763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940639"/>
            <a:ext cx="1630101" cy="1615837"/>
          </a:xfrm>
          <a:custGeom>
            <a:avLst/>
            <a:gdLst/>
            <a:ahLst/>
            <a:cxnLst/>
            <a:rect r="r" b="b" t="t" l="l"/>
            <a:pathLst>
              <a:path h="1615837" w="1630101">
                <a:moveTo>
                  <a:pt x="0" y="0"/>
                </a:moveTo>
                <a:lnTo>
                  <a:pt x="1630101" y="0"/>
                </a:lnTo>
                <a:lnTo>
                  <a:pt x="1630101" y="1615838"/>
                </a:lnTo>
                <a:lnTo>
                  <a:pt x="0" y="1615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70430" y="7299552"/>
            <a:ext cx="1802254" cy="1815873"/>
          </a:xfrm>
          <a:custGeom>
            <a:avLst/>
            <a:gdLst/>
            <a:ahLst/>
            <a:cxnLst/>
            <a:rect r="r" b="b" t="t" l="l"/>
            <a:pathLst>
              <a:path h="1815873" w="1802254">
                <a:moveTo>
                  <a:pt x="0" y="0"/>
                </a:moveTo>
                <a:lnTo>
                  <a:pt x="1802254" y="0"/>
                </a:lnTo>
                <a:lnTo>
                  <a:pt x="1802254" y="1815873"/>
                </a:lnTo>
                <a:lnTo>
                  <a:pt x="0" y="181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329775" y="1486461"/>
            <a:ext cx="4644822" cy="6967233"/>
            <a:chOff x="0" y="0"/>
            <a:chExt cx="6350000" cy="952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6"/>
              <a:stretch>
                <a:fillRect l="-62570" t="0" r="-6257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96246">
            <a:off x="14969303" y="2199635"/>
            <a:ext cx="2010589" cy="2989723"/>
          </a:xfrm>
          <a:custGeom>
            <a:avLst/>
            <a:gdLst/>
            <a:ahLst/>
            <a:cxnLst/>
            <a:rect r="r" b="b" t="t" l="l"/>
            <a:pathLst>
              <a:path h="2989723" w="2010589">
                <a:moveTo>
                  <a:pt x="0" y="0"/>
                </a:moveTo>
                <a:lnTo>
                  <a:pt x="2010589" y="0"/>
                </a:lnTo>
                <a:lnTo>
                  <a:pt x="2010589" y="2989724"/>
                </a:lnTo>
                <a:lnTo>
                  <a:pt x="0" y="2989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14415" y="2777319"/>
            <a:ext cx="901127" cy="917178"/>
          </a:xfrm>
          <a:custGeom>
            <a:avLst/>
            <a:gdLst/>
            <a:ahLst/>
            <a:cxnLst/>
            <a:rect r="r" b="b" t="t" l="l"/>
            <a:pathLst>
              <a:path h="917178" w="901127">
                <a:moveTo>
                  <a:pt x="0" y="0"/>
                </a:moveTo>
                <a:lnTo>
                  <a:pt x="901127" y="0"/>
                </a:lnTo>
                <a:lnTo>
                  <a:pt x="901127" y="917178"/>
                </a:lnTo>
                <a:lnTo>
                  <a:pt x="0" y="9171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49211">
            <a:off x="11862303" y="198760"/>
            <a:ext cx="1894218" cy="1927957"/>
          </a:xfrm>
          <a:custGeom>
            <a:avLst/>
            <a:gdLst/>
            <a:ahLst/>
            <a:cxnLst/>
            <a:rect r="r" b="b" t="t" l="l"/>
            <a:pathLst>
              <a:path h="1927957" w="1894218">
                <a:moveTo>
                  <a:pt x="0" y="0"/>
                </a:moveTo>
                <a:lnTo>
                  <a:pt x="1894218" y="0"/>
                </a:lnTo>
                <a:lnTo>
                  <a:pt x="1894218" y="1927957"/>
                </a:lnTo>
                <a:lnTo>
                  <a:pt x="0" y="19279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98176" y="6693715"/>
            <a:ext cx="960734" cy="2979021"/>
          </a:xfrm>
          <a:custGeom>
            <a:avLst/>
            <a:gdLst/>
            <a:ahLst/>
            <a:cxnLst/>
            <a:rect r="r" b="b" t="t" l="l"/>
            <a:pathLst>
              <a:path h="2979021" w="960734">
                <a:moveTo>
                  <a:pt x="0" y="0"/>
                </a:moveTo>
                <a:lnTo>
                  <a:pt x="960734" y="0"/>
                </a:lnTo>
                <a:lnTo>
                  <a:pt x="960734" y="2979021"/>
                </a:lnTo>
                <a:lnTo>
                  <a:pt x="0" y="29790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48500" y="3481868"/>
            <a:ext cx="7145771" cy="3359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9964" indent="-474982" lvl="1">
              <a:lnSpc>
                <a:spcPts val="4400"/>
              </a:lnSpc>
              <a:buFont typeface="Arial"/>
              <a:buChar char="•"/>
            </a:pPr>
            <a:r>
              <a:rPr lang="en-US" sz="4400">
                <a:solidFill>
                  <a:srgbClr val="322F3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Given 4 per semester</a:t>
            </a:r>
          </a:p>
          <a:p>
            <a:pPr algn="l" marL="949964" indent="-474982" lvl="1">
              <a:lnSpc>
                <a:spcPts val="4400"/>
              </a:lnSpc>
              <a:buFont typeface="Arial"/>
              <a:buChar char="•"/>
            </a:pPr>
            <a:r>
              <a:rPr lang="en-US" sz="4400">
                <a:solidFill>
                  <a:srgbClr val="322F3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Must be signed prior to leaving classroom</a:t>
            </a:r>
          </a:p>
          <a:p>
            <a:pPr algn="l" marL="949964" indent="-474982" lvl="1">
              <a:lnSpc>
                <a:spcPts val="4400"/>
              </a:lnSpc>
              <a:buFont typeface="Arial"/>
              <a:buChar char="•"/>
            </a:pPr>
            <a:r>
              <a:rPr lang="en-US" sz="4400">
                <a:solidFill>
                  <a:srgbClr val="322F3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If saved, turn in at end of semester as a homework pass</a:t>
            </a:r>
          </a:p>
          <a:p>
            <a:pPr algn="l">
              <a:lnSpc>
                <a:spcPts val="44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748500" y="1920008"/>
            <a:ext cx="8292802" cy="125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322F30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BATHROOM PASSES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C1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8330" y="-284823"/>
            <a:ext cx="5280725" cy="2059483"/>
          </a:xfrm>
          <a:custGeom>
            <a:avLst/>
            <a:gdLst/>
            <a:ahLst/>
            <a:cxnLst/>
            <a:rect r="r" b="b" t="t" l="l"/>
            <a:pathLst>
              <a:path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8228559"/>
            <a:ext cx="5280725" cy="2059483"/>
          </a:xfrm>
          <a:custGeom>
            <a:avLst/>
            <a:gdLst/>
            <a:ahLst/>
            <a:cxnLst/>
            <a:rect r="r" b="b" t="t" l="l"/>
            <a:pathLst>
              <a:path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33622" y="1045889"/>
            <a:ext cx="12620757" cy="8195223"/>
            <a:chOff x="0" y="0"/>
            <a:chExt cx="8712050" cy="56571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5352324"/>
              <a:ext cx="8712050" cy="304800"/>
            </a:xfrm>
            <a:custGeom>
              <a:avLst/>
              <a:gdLst/>
              <a:ahLst/>
              <a:cxnLst/>
              <a:rect r="r" b="b" t="t" l="l"/>
              <a:pathLst>
                <a:path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407250" y="1270"/>
              <a:ext cx="304800" cy="5655854"/>
            </a:xfrm>
            <a:custGeom>
              <a:avLst/>
              <a:gdLst/>
              <a:ahLst/>
              <a:cxnLst/>
              <a:rect r="r" b="b" t="t" l="l"/>
              <a:pathLst>
                <a:path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07250" cy="5352324"/>
            </a:xfrm>
            <a:custGeom>
              <a:avLst/>
              <a:gdLst/>
              <a:ahLst/>
              <a:cxnLst/>
              <a:rect r="r" b="b" t="t" l="l"/>
              <a:pathLst>
                <a:path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971646" y="2147449"/>
            <a:ext cx="10344709" cy="544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0"/>
              </a:lnSpc>
            </a:pPr>
            <a:r>
              <a:rPr lang="en-US" sz="97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A FEW REQUIREMENTS TO MAKE THE CLASSROOM RUN SMOOTHLY: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428587">
            <a:off x="15918154" y="1238359"/>
            <a:ext cx="3278564" cy="2930216"/>
          </a:xfrm>
          <a:custGeom>
            <a:avLst/>
            <a:gdLst/>
            <a:ahLst/>
            <a:cxnLst/>
            <a:rect r="r" b="b" t="t" l="l"/>
            <a:pathLst>
              <a:path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891431">
            <a:off x="-38176" y="5385180"/>
            <a:ext cx="2133753" cy="1907042"/>
          </a:xfrm>
          <a:custGeom>
            <a:avLst/>
            <a:gdLst/>
            <a:ahLst/>
            <a:cxnLst/>
            <a:rect r="r" b="b" t="t" l="l"/>
            <a:pathLst>
              <a:path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4230540">
            <a:off x="16373850" y="7303784"/>
            <a:ext cx="1248061" cy="3591543"/>
          </a:xfrm>
          <a:custGeom>
            <a:avLst/>
            <a:gdLst/>
            <a:ahLst/>
            <a:cxnLst/>
            <a:rect r="r" b="b" t="t" l="l"/>
            <a:pathLst>
              <a:path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-6862498">
            <a:off x="355298" y="-524707"/>
            <a:ext cx="1346805" cy="3875697"/>
          </a:xfrm>
          <a:custGeom>
            <a:avLst/>
            <a:gdLst/>
            <a:ahLst/>
            <a:cxnLst/>
            <a:rect r="r" b="b" t="t" l="l"/>
            <a:pathLst>
              <a:path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5405" y="1127052"/>
            <a:ext cx="1621992" cy="1707360"/>
          </a:xfrm>
          <a:custGeom>
            <a:avLst/>
            <a:gdLst/>
            <a:ahLst/>
            <a:cxnLst/>
            <a:rect r="r" b="b" t="t" l="l"/>
            <a:pathLst>
              <a:path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552147" y="7912111"/>
            <a:ext cx="1055202" cy="1110739"/>
          </a:xfrm>
          <a:custGeom>
            <a:avLst/>
            <a:gdLst/>
            <a:ahLst/>
            <a:cxnLst/>
            <a:rect r="r" b="b" t="t" l="l"/>
            <a:pathLst>
              <a:path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974760">
            <a:off x="13003432" y="-565161"/>
            <a:ext cx="5592642" cy="2481735"/>
          </a:xfrm>
          <a:custGeom>
            <a:avLst/>
            <a:gdLst/>
            <a:ahLst/>
            <a:cxnLst/>
            <a:rect r="r" b="b" t="t" l="l"/>
            <a:pathLst>
              <a:path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514771">
            <a:off x="-1318900" y="7308755"/>
            <a:ext cx="5592642" cy="2481735"/>
          </a:xfrm>
          <a:custGeom>
            <a:avLst/>
            <a:gdLst/>
            <a:ahLst/>
            <a:cxnLst/>
            <a:rect r="r" b="b" t="t" l="l"/>
            <a:pathLst>
              <a:path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18900" y="1028700"/>
            <a:ext cx="6160540" cy="8230695"/>
            <a:chOff x="0" y="0"/>
            <a:chExt cx="4252592" cy="56816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5376811"/>
              <a:ext cx="4252592" cy="304800"/>
            </a:xfrm>
            <a:custGeom>
              <a:avLst/>
              <a:gdLst/>
              <a:ahLst/>
              <a:cxnLst/>
              <a:rect r="r" b="b" t="t" l="l"/>
              <a:pathLst>
                <a:path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947792" y="1270"/>
              <a:ext cx="304800" cy="5680341"/>
            </a:xfrm>
            <a:custGeom>
              <a:avLst/>
              <a:gdLst/>
              <a:ahLst/>
              <a:cxnLst/>
              <a:rect r="r" b="b" t="t" l="l"/>
              <a:pathLst>
                <a:path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47792" cy="5376811"/>
            </a:xfrm>
            <a:custGeom>
              <a:avLst/>
              <a:gdLst/>
              <a:ahLst/>
              <a:cxnLst/>
              <a:rect r="r" b="b" t="t" l="l"/>
              <a:pathLst>
                <a:path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818023" y="3051261"/>
            <a:ext cx="4997138" cy="499713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5317" t="0" r="-99274" b="-3865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5445" y="851925"/>
            <a:ext cx="2681147" cy="2837192"/>
          </a:xfrm>
          <a:custGeom>
            <a:avLst/>
            <a:gdLst/>
            <a:ahLst/>
            <a:cxnLst/>
            <a:rect r="r" b="b" t="t" l="l"/>
            <a:pathLst>
              <a:path h="2837192" w="2681147">
                <a:moveTo>
                  <a:pt x="0" y="0"/>
                </a:moveTo>
                <a:lnTo>
                  <a:pt x="2681147" y="0"/>
                </a:lnTo>
                <a:lnTo>
                  <a:pt x="2681147" y="2837192"/>
                </a:lnTo>
                <a:lnTo>
                  <a:pt x="0" y="2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96509">
            <a:off x="2851401" y="1322200"/>
            <a:ext cx="422003" cy="1896642"/>
          </a:xfrm>
          <a:custGeom>
            <a:avLst/>
            <a:gdLst/>
            <a:ahLst/>
            <a:cxnLst/>
            <a:rect r="r" b="b" t="t" l="l"/>
            <a:pathLst>
              <a:path h="1896642" w="422003">
                <a:moveTo>
                  <a:pt x="0" y="0"/>
                </a:moveTo>
                <a:lnTo>
                  <a:pt x="422003" y="0"/>
                </a:lnTo>
                <a:lnTo>
                  <a:pt x="422003" y="1896642"/>
                </a:lnTo>
                <a:lnTo>
                  <a:pt x="0" y="1896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58978" y="2270521"/>
            <a:ext cx="975618" cy="1026966"/>
          </a:xfrm>
          <a:custGeom>
            <a:avLst/>
            <a:gdLst/>
            <a:ahLst/>
            <a:cxnLst/>
            <a:rect r="r" b="b" t="t" l="l"/>
            <a:pathLst>
              <a:path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90873" y="7360285"/>
            <a:ext cx="2402360" cy="2625530"/>
          </a:xfrm>
          <a:custGeom>
            <a:avLst/>
            <a:gdLst/>
            <a:ahLst/>
            <a:cxnLst/>
            <a:rect r="r" b="b" t="t" l="l"/>
            <a:pathLst>
              <a:path h="2625530" w="2402360">
                <a:moveTo>
                  <a:pt x="0" y="0"/>
                </a:moveTo>
                <a:lnTo>
                  <a:pt x="2402360" y="0"/>
                </a:lnTo>
                <a:lnTo>
                  <a:pt x="2402360" y="2625530"/>
                </a:lnTo>
                <a:lnTo>
                  <a:pt x="0" y="26255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428924" y="3765317"/>
            <a:ext cx="7210885" cy="120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45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 START OUR CLASS ON TIME SO WE CAN END ON TIME.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28924" y="2240762"/>
            <a:ext cx="9564309" cy="125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PLEASE </a:t>
            </a: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BE ON TIME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28924" y="5210175"/>
            <a:ext cx="8381484" cy="170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If you are late, you will be marked tardy.</a:t>
            </a:r>
          </a:p>
          <a:p>
            <a:pPr algn="l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Please come in quietly and follow regular classroom routine.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C1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47270" y="7641521"/>
            <a:ext cx="5851265" cy="2391705"/>
          </a:xfrm>
          <a:custGeom>
            <a:avLst/>
            <a:gdLst/>
            <a:ahLst/>
            <a:cxnLst/>
            <a:rect r="r" b="b" t="t" l="l"/>
            <a:pathLst>
              <a:path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633281">
            <a:off x="13211078" y="-715167"/>
            <a:ext cx="5851265" cy="2391705"/>
          </a:xfrm>
          <a:custGeom>
            <a:avLst/>
            <a:gdLst/>
            <a:ahLst/>
            <a:cxnLst/>
            <a:rect r="r" b="b" t="t" l="l"/>
            <a:pathLst>
              <a:path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923179">
            <a:off x="13211078" y="8872858"/>
            <a:ext cx="3024903" cy="2828284"/>
          </a:xfrm>
          <a:custGeom>
            <a:avLst/>
            <a:gdLst/>
            <a:ahLst/>
            <a:cxnLst/>
            <a:rect r="r" b="b" t="t" l="l"/>
            <a:pathLst>
              <a:path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18900" y="1524223"/>
            <a:ext cx="6160540" cy="7237460"/>
            <a:chOff x="0" y="0"/>
            <a:chExt cx="4252592" cy="49959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4691185"/>
              <a:ext cx="4252592" cy="304800"/>
            </a:xfrm>
            <a:custGeom>
              <a:avLst/>
              <a:gdLst/>
              <a:ahLst/>
              <a:cxnLst/>
              <a:rect r="r" b="b" t="t" l="l"/>
              <a:pathLst>
                <a:path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947792" y="1270"/>
              <a:ext cx="304800" cy="4994715"/>
            </a:xfrm>
            <a:custGeom>
              <a:avLst/>
              <a:gdLst/>
              <a:ahLst/>
              <a:cxnLst/>
              <a:rect r="r" b="b" t="t" l="l"/>
              <a:pathLst>
                <a:path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47792" cy="4691185"/>
            </a:xfrm>
            <a:custGeom>
              <a:avLst/>
              <a:gdLst/>
              <a:ahLst/>
              <a:cxnLst/>
              <a:rect r="r" b="b" t="t" l="l"/>
              <a:pathLst>
                <a:path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695485" y="2644384"/>
            <a:ext cx="4997138" cy="499713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25061" t="0" r="-25061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143110">
            <a:off x="3465933" y="808766"/>
            <a:ext cx="991559" cy="2023589"/>
          </a:xfrm>
          <a:custGeom>
            <a:avLst/>
            <a:gdLst/>
            <a:ahLst/>
            <a:cxnLst/>
            <a:rect r="r" b="b" t="t" l="l"/>
            <a:pathLst>
              <a:path h="2023589" w="991559">
                <a:moveTo>
                  <a:pt x="0" y="0"/>
                </a:moveTo>
                <a:lnTo>
                  <a:pt x="991558" y="0"/>
                </a:lnTo>
                <a:lnTo>
                  <a:pt x="991558" y="2023589"/>
                </a:lnTo>
                <a:lnTo>
                  <a:pt x="0" y="2023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94026" y="4012181"/>
            <a:ext cx="797194" cy="839151"/>
          </a:xfrm>
          <a:custGeom>
            <a:avLst/>
            <a:gdLst/>
            <a:ahLst/>
            <a:cxnLst/>
            <a:rect r="r" b="b" t="t" l="l"/>
            <a:pathLst>
              <a:path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96653" y="7086152"/>
            <a:ext cx="1055202" cy="1110739"/>
          </a:xfrm>
          <a:custGeom>
            <a:avLst/>
            <a:gdLst/>
            <a:ahLst/>
            <a:cxnLst/>
            <a:rect r="r" b="b" t="t" l="l"/>
            <a:pathLst>
              <a:path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71427" y="6436974"/>
            <a:ext cx="2821326" cy="2821326"/>
          </a:xfrm>
          <a:custGeom>
            <a:avLst/>
            <a:gdLst/>
            <a:ahLst/>
            <a:cxnLst/>
            <a:rect r="r" b="b" t="t" l="l"/>
            <a:pathLst>
              <a:path h="2821326" w="2821326">
                <a:moveTo>
                  <a:pt x="0" y="0"/>
                </a:moveTo>
                <a:lnTo>
                  <a:pt x="2821326" y="0"/>
                </a:lnTo>
                <a:lnTo>
                  <a:pt x="2821326" y="2821326"/>
                </a:lnTo>
                <a:lnTo>
                  <a:pt x="0" y="28213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528444" y="2278313"/>
            <a:ext cx="9564309" cy="3639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322F30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PLEASE RAISE HAND TO SPEAK DURING INSTRUCTION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2F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19945">
            <a:off x="-2169396" y="-638348"/>
            <a:ext cx="5592642" cy="2481735"/>
          </a:xfrm>
          <a:custGeom>
            <a:avLst/>
            <a:gdLst/>
            <a:ahLst/>
            <a:cxnLst/>
            <a:rect r="r" b="b" t="t" l="l"/>
            <a:pathLst>
              <a:path h="2481735" w="5592642">
                <a:moveTo>
                  <a:pt x="5592642" y="0"/>
                </a:moveTo>
                <a:lnTo>
                  <a:pt x="0" y="0"/>
                </a:lnTo>
                <a:lnTo>
                  <a:pt x="0" y="2481735"/>
                </a:lnTo>
                <a:lnTo>
                  <a:pt x="5592642" y="2481735"/>
                </a:lnTo>
                <a:lnTo>
                  <a:pt x="55926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096799" y="1123950"/>
            <a:ext cx="6598247" cy="3711467"/>
            <a:chOff x="0" y="0"/>
            <a:chExt cx="1128903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0" t="-9228" r="0" b="-9228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815355" y="7420440"/>
            <a:ext cx="1698437" cy="2866560"/>
          </a:xfrm>
          <a:custGeom>
            <a:avLst/>
            <a:gdLst/>
            <a:ahLst/>
            <a:cxnLst/>
            <a:rect r="r" b="b" t="t" l="l"/>
            <a:pathLst>
              <a:path h="2866560" w="1698437">
                <a:moveTo>
                  <a:pt x="0" y="0"/>
                </a:moveTo>
                <a:lnTo>
                  <a:pt x="1698436" y="0"/>
                </a:lnTo>
                <a:lnTo>
                  <a:pt x="1698436" y="2866560"/>
                </a:lnTo>
                <a:lnTo>
                  <a:pt x="0" y="286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20121" y="631967"/>
            <a:ext cx="1813637" cy="793466"/>
          </a:xfrm>
          <a:custGeom>
            <a:avLst/>
            <a:gdLst/>
            <a:ahLst/>
            <a:cxnLst/>
            <a:rect r="r" b="b" t="t" l="l"/>
            <a:pathLst>
              <a:path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21427">
            <a:off x="9335874" y="764594"/>
            <a:ext cx="1758319" cy="718713"/>
          </a:xfrm>
          <a:custGeom>
            <a:avLst/>
            <a:gdLst/>
            <a:ahLst/>
            <a:cxnLst/>
            <a:rect r="r" b="b" t="t" l="l"/>
            <a:pathLst>
              <a:path h="718713" w="1758319">
                <a:moveTo>
                  <a:pt x="0" y="0"/>
                </a:moveTo>
                <a:lnTo>
                  <a:pt x="1758319" y="0"/>
                </a:lnTo>
                <a:lnTo>
                  <a:pt x="1758319" y="718712"/>
                </a:lnTo>
                <a:lnTo>
                  <a:pt x="0" y="718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89883" y="2735127"/>
            <a:ext cx="869417" cy="915176"/>
          </a:xfrm>
          <a:custGeom>
            <a:avLst/>
            <a:gdLst/>
            <a:ahLst/>
            <a:cxnLst/>
            <a:rect r="r" b="b" t="t" l="l"/>
            <a:pathLst>
              <a:path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78168" y="8800712"/>
            <a:ext cx="869417" cy="915176"/>
          </a:xfrm>
          <a:custGeom>
            <a:avLst/>
            <a:gdLst/>
            <a:ahLst/>
            <a:cxnLst/>
            <a:rect r="r" b="b" t="t" l="l"/>
            <a:pathLst>
              <a:path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5856" y="1961943"/>
            <a:ext cx="2129184" cy="2326977"/>
          </a:xfrm>
          <a:custGeom>
            <a:avLst/>
            <a:gdLst/>
            <a:ahLst/>
            <a:cxnLst/>
            <a:rect r="r" b="b" t="t" l="l"/>
            <a:pathLst>
              <a:path h="2326977" w="2129184">
                <a:moveTo>
                  <a:pt x="0" y="0"/>
                </a:moveTo>
                <a:lnTo>
                  <a:pt x="2129184" y="0"/>
                </a:lnTo>
                <a:lnTo>
                  <a:pt x="2129184" y="2326977"/>
                </a:lnTo>
                <a:lnTo>
                  <a:pt x="0" y="23269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60716" y="4460370"/>
            <a:ext cx="7753076" cy="125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0"/>
              </a:lnSpc>
            </a:pPr>
            <a:r>
              <a:rPr lang="en-US" sz="940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LATE WORK POLICY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60716" y="5794506"/>
            <a:ext cx="6501431" cy="1783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45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 MUST MESSAGE ME ON REMIND OR SEND ME AN EMAIL IF YOU TURN IN WORK LATE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92147" y="6106608"/>
            <a:ext cx="6338650" cy="1149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DAYS TO TURN IN LATE WORK</a:t>
            </a:r>
          </a:p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EVERY DAY LATE IS 5% OFF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DAFqy6MG1To</dc:identifier>
  <dcterms:modified xsi:type="dcterms:W3CDTF">2011-08-01T06:04:30Z</dcterms:modified>
  <cp:revision>1</cp:revision>
  <dc:title>Rules and Procedures 23.24.pptx</dc:title>
</cp:coreProperties>
</file>